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3" autoAdjust="0"/>
    <p:restoredTop sz="94660"/>
  </p:normalViewPr>
  <p:slideViewPr>
    <p:cSldViewPr snapToGrid="0">
      <p:cViewPr varScale="1">
        <p:scale>
          <a:sx n="64" d="100"/>
          <a:sy n="64" d="100"/>
        </p:scale>
        <p:origin x="3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F55D-DD43-4D8B-9320-CFC5DC999C6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B5DE-8F67-4055-A134-4E67232EA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34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F55D-DD43-4D8B-9320-CFC5DC999C6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B5DE-8F67-4055-A134-4E67232EA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494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F55D-DD43-4D8B-9320-CFC5DC999C6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B5DE-8F67-4055-A134-4E67232EA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F55D-DD43-4D8B-9320-CFC5DC999C6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B5DE-8F67-4055-A134-4E67232EA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36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F55D-DD43-4D8B-9320-CFC5DC999C6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B5DE-8F67-4055-A134-4E67232EA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90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F55D-DD43-4D8B-9320-CFC5DC999C6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B5DE-8F67-4055-A134-4E67232EA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51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F55D-DD43-4D8B-9320-CFC5DC999C6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B5DE-8F67-4055-A134-4E67232EA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11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F55D-DD43-4D8B-9320-CFC5DC999C6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B5DE-8F67-4055-A134-4E67232EA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65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F55D-DD43-4D8B-9320-CFC5DC999C6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B5DE-8F67-4055-A134-4E67232EA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02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F55D-DD43-4D8B-9320-CFC5DC999C6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B5DE-8F67-4055-A134-4E67232EA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F55D-DD43-4D8B-9320-CFC5DC999C6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B5DE-8F67-4055-A134-4E67232EA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71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CF55D-DD43-4D8B-9320-CFC5DC999C6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8B5DE-8F67-4055-A134-4E67232EA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8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  <a:latin typeface="Bahnschrift SemiBold SemiConden" panose="020B0502040204020203" pitchFamily="34" charset="0"/>
              </a:rPr>
              <a:t>Monthly Calendar</a:t>
            </a:r>
            <a:endParaRPr lang="en-US" sz="9600" b="1" dirty="0">
              <a:solidFill>
                <a:srgbClr val="7030A0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4" name="AutoShape 2" descr="EPS Illustration - 12-month calendar cartoon vector icon set. Vector Clipart  gg82055630 - GoGrap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48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088" y="133740"/>
            <a:ext cx="6006420" cy="6724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292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4519" y="194872"/>
            <a:ext cx="10538085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</a:rPr>
              <a:t>Songs of the Day:</a:t>
            </a:r>
          </a:p>
          <a:p>
            <a:endParaRPr lang="en-US" dirty="0"/>
          </a:p>
          <a:p>
            <a:r>
              <a:rPr lang="en-US" sz="2800" b="1" dirty="0" smtClean="0"/>
              <a:t>Monday</a:t>
            </a:r>
            <a:r>
              <a:rPr lang="en-US" sz="2800" dirty="0" smtClean="0"/>
              <a:t>: Happier-Kids Bop- https://www.youtube.com/watch?v=JaK0Vrkzu80</a:t>
            </a:r>
          </a:p>
          <a:p>
            <a:endParaRPr lang="en-US" sz="2800" dirty="0"/>
          </a:p>
          <a:p>
            <a:r>
              <a:rPr lang="en-US" sz="2800" b="1" dirty="0" smtClean="0"/>
              <a:t>Tuesday</a:t>
            </a:r>
            <a:r>
              <a:rPr lang="en-US" sz="2800" dirty="0" smtClean="0"/>
              <a:t>: Taco Tuesday- https://www.youtube.com/watch?v=94gG8JLKy74</a:t>
            </a:r>
          </a:p>
          <a:p>
            <a:endParaRPr lang="en-US" sz="2800" dirty="0"/>
          </a:p>
          <a:p>
            <a:r>
              <a:rPr lang="en-US" sz="2800" b="1" dirty="0" smtClean="0"/>
              <a:t>Wednesday</a:t>
            </a:r>
            <a:r>
              <a:rPr lang="en-US" sz="2800" dirty="0" smtClean="0"/>
              <a:t>: State Song- https://www.youtube.com/watch?v=_E2CNZIlVIg</a:t>
            </a:r>
          </a:p>
          <a:p>
            <a:endParaRPr lang="en-US" sz="2800" dirty="0"/>
          </a:p>
          <a:p>
            <a:r>
              <a:rPr lang="en-US" sz="2800" b="1" dirty="0" smtClean="0"/>
              <a:t>Thursday</a:t>
            </a:r>
            <a:r>
              <a:rPr lang="en-US" sz="2800" dirty="0" smtClean="0"/>
              <a:t>: Fox Song- https://www.youtube.com/watch?v=jofNR_WkoCE</a:t>
            </a:r>
          </a:p>
          <a:p>
            <a:endParaRPr lang="en-US" sz="2800" dirty="0"/>
          </a:p>
          <a:p>
            <a:r>
              <a:rPr lang="en-US" sz="2800" b="1" dirty="0" smtClean="0"/>
              <a:t>Friday</a:t>
            </a:r>
            <a:r>
              <a:rPr lang="en-US" sz="2800" dirty="0" smtClean="0"/>
              <a:t>: Happy- https://www.youtube.com/watch?v=ZbZSe6N_BXs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247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175" y="524656"/>
            <a:ext cx="9968654" cy="5641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97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264" y="1394086"/>
            <a:ext cx="10615074" cy="42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170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3495" y="265304"/>
            <a:ext cx="7929796" cy="48343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3112" y="5279495"/>
            <a:ext cx="6170561" cy="121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102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2681" y="218232"/>
            <a:ext cx="8765443" cy="6422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139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222" y="430967"/>
            <a:ext cx="10371351" cy="5954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018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3763" y="364632"/>
            <a:ext cx="9494067" cy="602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668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3869" y="467289"/>
            <a:ext cx="9039069" cy="5736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375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3003" y="28126"/>
            <a:ext cx="6115987" cy="6790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847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43</Words>
  <Application>Microsoft Office PowerPoint</Application>
  <PresentationFormat>Widescreen</PresentationFormat>
  <Paragraphs>12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Bahnschrift SemiBold SemiConden</vt:lpstr>
      <vt:lpstr>Calibri</vt:lpstr>
      <vt:lpstr>Calibri Light</vt:lpstr>
      <vt:lpstr>Office Theme</vt:lpstr>
      <vt:lpstr>Monthly Calendar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Camden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Calendar</dc:title>
  <dc:creator>Julie L. Allen</dc:creator>
  <cp:lastModifiedBy>Julie L. Allen</cp:lastModifiedBy>
  <cp:revision>2</cp:revision>
  <dcterms:created xsi:type="dcterms:W3CDTF">2020-09-21T14:53:29Z</dcterms:created>
  <dcterms:modified xsi:type="dcterms:W3CDTF">2020-09-21T15:00:21Z</dcterms:modified>
</cp:coreProperties>
</file>